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3D875F-84E2-44A5-8123-36C8FCA990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13A3635-38CE-405C-8DE3-D2CA60702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E70D2B0-8667-4B47-B8F1-5551128FF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5B37-2D48-400C-A16B-52E950D98245}" type="datetimeFigureOut">
              <a:rPr lang="it-IT" smtClean="0"/>
              <a:t>04/03/2022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C7B1E68-8F68-44CF-8C2A-A5B43B93B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7DE3EB-1EF5-41E3-8B93-42374D2DE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9B40-31BD-4D60-8F5C-CA3208E127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572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C9C31A-82DA-48D2-881F-0A5591ADC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F8AAEC6-8AB3-474A-B5B1-2623BEC57C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8B42FD-DE04-4BFA-BEFA-6A66B86D3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5B37-2D48-400C-A16B-52E950D98245}" type="datetimeFigureOut">
              <a:rPr lang="it-IT" smtClean="0"/>
              <a:t>04/03/2022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EA0369C-D645-4044-B5CA-11702FD2B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6AECA2B-1FA4-409A-B27B-02EAE172B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9B40-31BD-4D60-8F5C-CA3208E127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56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EAFF9C3-AE37-4907-BC6B-58257DBE32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E18DD6F-38B0-4C9B-9E8D-79289EBF0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25135D-CB24-4B2F-86CB-2A18C26AC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5B37-2D48-400C-A16B-52E950D98245}" type="datetimeFigureOut">
              <a:rPr lang="it-IT" smtClean="0"/>
              <a:t>04/03/2022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C41121-5F38-4E19-A16D-30BF333E3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8D2F5A7-0340-4A74-8727-85D4FA7CC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9B40-31BD-4D60-8F5C-CA3208E127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991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C6C71D-23C8-4211-9660-225131A28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84FE07-5C5D-4520-A3A0-EBBBA34DC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0355166-2BCA-4717-A402-19F6AA9A9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5B37-2D48-400C-A16B-52E950D98245}" type="datetimeFigureOut">
              <a:rPr lang="it-IT" smtClean="0"/>
              <a:t>04/03/2022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5F87C97-6BE3-4A62-B540-C0E892E8D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E7A7140-7B92-4EEC-AB76-744948F8D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9B40-31BD-4D60-8F5C-CA3208E127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3611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3F68EF-1FBE-4E1C-AC0B-CD175899C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AE3F999-17F8-4A5D-B638-3854DD418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F4C9CD8-98AA-434F-A49E-562414BC8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5B37-2D48-400C-A16B-52E950D98245}" type="datetimeFigureOut">
              <a:rPr lang="it-IT" smtClean="0"/>
              <a:t>04/03/2022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53D3DF-47BB-47D5-BDC3-340AB613D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16DBB0-9DF6-40C0-AD8B-06A039B9C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9B40-31BD-4D60-8F5C-CA3208E127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377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00F36F-410D-49FC-8F69-E73AAF2D9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C6A042-8A96-4A83-B347-BABB10D1FF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CE5353C-DA03-4F0F-A93E-6055A5379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161103-2874-4D72-8E7F-A260F41DB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5B37-2D48-400C-A16B-52E950D98245}" type="datetimeFigureOut">
              <a:rPr lang="it-IT" smtClean="0"/>
              <a:t>04/03/2022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75C1E89-B7DC-4E3A-AF5A-DE0EC4031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C5CDC29-9319-4B55-A7F4-B9DF52D56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9B40-31BD-4D60-8F5C-CA3208E127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4780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8782CA-D977-4EC6-8A75-13B285D46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47F0BB4-3A8C-4500-B6D3-87683CE15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4DC056B-1E8C-44B8-9AE8-75F163B92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EE63BE6-F71A-4252-BBEB-BE4E17068D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3BE8881-C08E-46C1-B11E-A76AC40378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8A5B61E-A1EF-4989-BF3D-9AB37FB19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5B37-2D48-400C-A16B-52E950D98245}" type="datetimeFigureOut">
              <a:rPr lang="it-IT" smtClean="0"/>
              <a:t>04/03/2022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8DB9780-7E29-44BA-A1C7-A086F0DD5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5344E70-FCFD-4932-A405-C276A82D6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9B40-31BD-4D60-8F5C-CA3208E127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608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3EEFE9-7B54-4E65-BE21-4B3E7DDF6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CC9E04F-F25F-42D1-AA06-E68338B44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5B37-2D48-400C-A16B-52E950D98245}" type="datetimeFigureOut">
              <a:rPr lang="it-IT" smtClean="0"/>
              <a:t>04/03/2022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94DB3C-A7B0-4AF2-8CFC-0D4999447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369B510-4E03-4912-A663-E4AC3857E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9B40-31BD-4D60-8F5C-CA3208E127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983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992A0B4-D0A6-4314-BB4E-6A1F6888F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5B37-2D48-400C-A16B-52E950D98245}" type="datetimeFigureOut">
              <a:rPr lang="it-IT" smtClean="0"/>
              <a:t>04/03/2022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6C074F5-B6C5-4E4A-A010-FE9905B77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621D14E-9616-4D9A-9B9A-BEB4F1B5C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9B40-31BD-4D60-8F5C-CA3208E127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4612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60DD74-5879-4D70-94D9-88942CB02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32A630-2CF2-4C8D-8DAD-7E9E7580A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FB1A498-60B7-40C8-8A1B-F7CE88E19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02E8F58-245A-4E2E-B32D-E2E301D78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5B37-2D48-400C-A16B-52E950D98245}" type="datetimeFigureOut">
              <a:rPr lang="it-IT" smtClean="0"/>
              <a:t>04/03/2022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AB804E4-F537-4F6E-B5C6-7EAF058BD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D8AB5BA-8154-4283-8B99-7674B11E8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9B40-31BD-4D60-8F5C-CA3208E127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500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71F4EA-7839-4C09-A098-B1E472590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26B46FE-0D89-4C2F-8BFC-F77608C0D8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AE4527C-2D28-47C0-9F13-533E11E0FF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50121B0-8870-48BB-A969-4E0541AC4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5B37-2D48-400C-A16B-52E950D98245}" type="datetimeFigureOut">
              <a:rPr lang="it-IT" smtClean="0"/>
              <a:t>04/03/2022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0FC8AF8-F584-497A-B05B-949BEC28F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C9BDDCC-013C-4444-B282-BA23A94A9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89B40-31BD-4D60-8F5C-CA3208E127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828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C84B794-D2C2-4969-9DB8-72A6F0F8C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F198B1C-8E81-4696-A930-5A826D207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8F64CD-D3FC-4BBF-977D-67AB16A9D4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05B37-2D48-400C-A16B-52E950D98245}" type="datetimeFigureOut">
              <a:rPr lang="it-IT" smtClean="0"/>
              <a:t>04/03/2022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1459FD-472D-4984-A34C-76488B4B02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CB92AD-21E2-4DD2-A03E-A4746EB8E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89B40-31BD-4D60-8F5C-CA3208E127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049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5BAA6126-A604-437D-AFFF-953EB2BE74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114" y="0"/>
            <a:ext cx="7837714" cy="7204027"/>
          </a:xfrm>
          <a:prstGeom prst="rect">
            <a:avLst/>
          </a:prstGeom>
        </p:spPr>
      </p:pic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id="{49D8F80F-FF30-438A-B391-B2032B20A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151661"/>
              </p:ext>
            </p:extLst>
          </p:nvPr>
        </p:nvGraphicFramePr>
        <p:xfrm>
          <a:off x="7228113" y="110066"/>
          <a:ext cx="2278743" cy="6747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val="2778537609"/>
                    </a:ext>
                  </a:extLst>
                </a:gridCol>
              </a:tblGrid>
              <a:tr h="337397">
                <a:tc>
                  <a:txBody>
                    <a:bodyPr/>
                    <a:lstStyle/>
                    <a:p>
                      <a:r>
                        <a:rPr lang="it-IT" sz="1400" b="1" dirty="0"/>
                        <a:t>COINVOLTO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0115"/>
                  </a:ext>
                </a:extLst>
              </a:tr>
              <a:tr h="337397">
                <a:tc>
                  <a:txBody>
                    <a:bodyPr/>
                    <a:lstStyle/>
                    <a:p>
                      <a:r>
                        <a:rPr lang="it-IT" sz="1400" b="1" dirty="0"/>
                        <a:t>ANGOSCIATO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732310"/>
                  </a:ext>
                </a:extLst>
              </a:tr>
              <a:tr h="337397">
                <a:tc>
                  <a:txBody>
                    <a:bodyPr/>
                    <a:lstStyle/>
                    <a:p>
                      <a:r>
                        <a:rPr lang="it-IT" sz="1400" b="1" dirty="0"/>
                        <a:t>ECCITATO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07879"/>
                  </a:ext>
                </a:extLst>
              </a:tr>
              <a:tr h="337397">
                <a:tc>
                  <a:txBody>
                    <a:bodyPr/>
                    <a:lstStyle/>
                    <a:p>
                      <a:r>
                        <a:rPr lang="it-IT" sz="1400" b="1" dirty="0"/>
                        <a:t>ARRABBIATO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422980"/>
                  </a:ext>
                </a:extLst>
              </a:tr>
              <a:tr h="337397">
                <a:tc>
                  <a:txBody>
                    <a:bodyPr/>
                    <a:lstStyle/>
                    <a:p>
                      <a:r>
                        <a:rPr lang="it-IT" sz="1400" b="1" dirty="0"/>
                        <a:t>ENERGICO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962607"/>
                  </a:ext>
                </a:extLst>
              </a:tr>
              <a:tr h="337397">
                <a:tc>
                  <a:txBody>
                    <a:bodyPr/>
                    <a:lstStyle/>
                    <a:p>
                      <a:r>
                        <a:rPr lang="it-IT" sz="1400" b="1" dirty="0"/>
                        <a:t>SENSO DI COLPA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184466"/>
                  </a:ext>
                </a:extLst>
              </a:tr>
              <a:tr h="337397">
                <a:tc>
                  <a:txBody>
                    <a:bodyPr/>
                    <a:lstStyle/>
                    <a:p>
                      <a:r>
                        <a:rPr lang="it-IT" sz="1400" b="1" dirty="0"/>
                        <a:t>TERRORIZZATO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979111"/>
                  </a:ext>
                </a:extLst>
              </a:tr>
              <a:tr h="337397">
                <a:tc>
                  <a:txBody>
                    <a:bodyPr/>
                    <a:lstStyle/>
                    <a:p>
                      <a:r>
                        <a:rPr lang="it-IT" sz="1400" b="1" dirty="0"/>
                        <a:t>OSTILE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241667"/>
                  </a:ext>
                </a:extLst>
              </a:tr>
              <a:tr h="337397">
                <a:tc>
                  <a:txBody>
                    <a:bodyPr/>
                    <a:lstStyle/>
                    <a:p>
                      <a:r>
                        <a:rPr lang="it-IT" sz="1400" b="1" dirty="0"/>
                        <a:t>ENTUSIASTA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814571"/>
                  </a:ext>
                </a:extLst>
              </a:tr>
              <a:tr h="337397">
                <a:tc>
                  <a:txBody>
                    <a:bodyPr/>
                    <a:lstStyle/>
                    <a:p>
                      <a:r>
                        <a:rPr lang="it-IT" sz="1400" b="1" dirty="0"/>
                        <a:t>ORGOGLIOSO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381574"/>
                  </a:ext>
                </a:extLst>
              </a:tr>
              <a:tr h="337397">
                <a:tc>
                  <a:txBody>
                    <a:bodyPr/>
                    <a:lstStyle/>
                    <a:p>
                      <a:r>
                        <a:rPr lang="it-IT" sz="1400" b="1" dirty="0"/>
                        <a:t>IRRITABILE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324319"/>
                  </a:ext>
                </a:extLst>
              </a:tr>
              <a:tr h="337397">
                <a:tc>
                  <a:txBody>
                    <a:bodyPr/>
                    <a:lstStyle/>
                    <a:p>
                      <a:r>
                        <a:rPr lang="it-IT" sz="1400" b="1" dirty="0"/>
                        <a:t>VIGILE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787856"/>
                  </a:ext>
                </a:extLst>
              </a:tr>
              <a:tr h="337397">
                <a:tc>
                  <a:txBody>
                    <a:bodyPr/>
                    <a:lstStyle/>
                    <a:p>
                      <a:r>
                        <a:rPr lang="it-IT" sz="1400" b="1" dirty="0"/>
                        <a:t>IMBARAZZATO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10131"/>
                  </a:ext>
                </a:extLst>
              </a:tr>
              <a:tr h="337397">
                <a:tc>
                  <a:txBody>
                    <a:bodyPr/>
                    <a:lstStyle/>
                    <a:p>
                      <a:r>
                        <a:rPr lang="it-IT" sz="1400" b="1" dirty="0"/>
                        <a:t>ISPIRATO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480490"/>
                  </a:ext>
                </a:extLst>
              </a:tr>
              <a:tr h="337397">
                <a:tc>
                  <a:txBody>
                    <a:bodyPr/>
                    <a:lstStyle/>
                    <a:p>
                      <a:r>
                        <a:rPr lang="it-IT" sz="1400" b="1" dirty="0"/>
                        <a:t>NERVOSO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764362"/>
                  </a:ext>
                </a:extLst>
              </a:tr>
              <a:tr h="337397">
                <a:tc>
                  <a:txBody>
                    <a:bodyPr/>
                    <a:lstStyle/>
                    <a:p>
                      <a:r>
                        <a:rPr lang="it-IT" sz="1400" b="1" dirty="0"/>
                        <a:t>DETRMINATO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16799"/>
                  </a:ext>
                </a:extLst>
              </a:tr>
              <a:tr h="337397">
                <a:tc>
                  <a:txBody>
                    <a:bodyPr/>
                    <a:lstStyle/>
                    <a:p>
                      <a:r>
                        <a:rPr lang="it-IT" sz="1400" b="1" dirty="0"/>
                        <a:t>ATTENTO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5976"/>
                  </a:ext>
                </a:extLst>
              </a:tr>
              <a:tr h="337397">
                <a:tc>
                  <a:txBody>
                    <a:bodyPr/>
                    <a:lstStyle/>
                    <a:p>
                      <a:r>
                        <a:rPr lang="it-IT" sz="1400" b="1" dirty="0"/>
                        <a:t>INQUIETO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003980"/>
                  </a:ext>
                </a:extLst>
              </a:tr>
              <a:tr h="337397">
                <a:tc>
                  <a:txBody>
                    <a:bodyPr/>
                    <a:lstStyle/>
                    <a:p>
                      <a:r>
                        <a:rPr lang="it-IT" sz="1400" b="1" dirty="0"/>
                        <a:t>ATTIVO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870257"/>
                  </a:ext>
                </a:extLst>
              </a:tr>
              <a:tr h="337397">
                <a:tc>
                  <a:txBody>
                    <a:bodyPr/>
                    <a:lstStyle/>
                    <a:p>
                      <a:r>
                        <a:rPr lang="it-IT" sz="1400" b="1" dirty="0"/>
                        <a:t>IMPAURITO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030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126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E13E51-DD2B-4E2E-83DE-42127B376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700C9B-643E-40F8-BF97-700CF4620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Sentimenti</a:t>
            </a:r>
          </a:p>
          <a:p>
            <a:r>
              <a:rPr lang="it-IT" dirty="0"/>
              <a:t>Emozioni</a:t>
            </a:r>
          </a:p>
          <a:p>
            <a:r>
              <a:rPr lang="it-IT" dirty="0"/>
              <a:t>Stato d’animo</a:t>
            </a:r>
          </a:p>
        </p:txBody>
      </p:sp>
    </p:spTree>
    <p:extLst>
      <p:ext uri="{BB962C8B-B14F-4D97-AF65-F5344CB8AC3E}">
        <p14:creationId xmlns:p14="http://schemas.microsoft.com/office/powerpoint/2010/main" val="4063619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23770AA9-7A33-4028-9F11-33CA1B257DB7}"/>
              </a:ext>
            </a:extLst>
          </p:cNvPr>
          <p:cNvSpPr txBox="1"/>
          <p:nvPr/>
        </p:nvSpPr>
        <p:spPr>
          <a:xfrm>
            <a:off x="511664" y="5926981"/>
            <a:ext cx="1276311" cy="40011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>
            <a:defPPr>
              <a:defRPr lang="it-IT"/>
            </a:defPPr>
            <a:lvl1pPr algn="ctr"/>
          </a:lstStyle>
          <a:p>
            <a:r>
              <a:rPr lang="it-IT" sz="2000" b="1" dirty="0"/>
              <a:t>Per niente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B947AB4-7047-4A97-9706-69C695A68744}"/>
              </a:ext>
            </a:extLst>
          </p:cNvPr>
          <p:cNvSpPr txBox="1"/>
          <p:nvPr/>
        </p:nvSpPr>
        <p:spPr>
          <a:xfrm>
            <a:off x="3266713" y="5899004"/>
            <a:ext cx="888385" cy="40011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>
            <a:defPPr>
              <a:defRPr lang="it-IT"/>
            </a:defPPr>
            <a:lvl1pPr algn="ctr"/>
          </a:lstStyle>
          <a:p>
            <a:r>
              <a:rPr lang="it-IT" sz="2000" b="1" dirty="0"/>
              <a:t>Un po’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52D78F2-57F0-447C-8B9B-50A6999C1B30}"/>
              </a:ext>
            </a:extLst>
          </p:cNvPr>
          <p:cNvSpPr txBox="1"/>
          <p:nvPr/>
        </p:nvSpPr>
        <p:spPr>
          <a:xfrm>
            <a:off x="5410027" y="5926981"/>
            <a:ext cx="1740861" cy="400110"/>
          </a:xfrm>
          <a:prstGeom prst="rect">
            <a:avLst/>
          </a:prstGeom>
          <a:noFill/>
          <a:ln w="25400">
            <a:noFill/>
          </a:ln>
        </p:spPr>
        <p:txBody>
          <a:bodyPr wrap="none" lIns="0" rIns="0" rtlCol="0">
            <a:spAutoFit/>
          </a:bodyPr>
          <a:lstStyle/>
          <a:p>
            <a:pPr algn="ctr"/>
            <a:r>
              <a:rPr lang="it-IT" sz="2000" b="1" dirty="0"/>
              <a:t>Moderatamente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3B3E39F-A898-46BB-8438-79B21008E867}"/>
              </a:ext>
            </a:extLst>
          </p:cNvPr>
          <p:cNvSpPr txBox="1"/>
          <p:nvPr/>
        </p:nvSpPr>
        <p:spPr>
          <a:xfrm>
            <a:off x="8140841" y="5926981"/>
            <a:ext cx="1418338" cy="40011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>
            <a:defPPr>
              <a:defRPr lang="it-IT"/>
            </a:defPPr>
            <a:lvl1pPr algn="ctr"/>
          </a:lstStyle>
          <a:p>
            <a:r>
              <a:rPr lang="it-IT" sz="2000" b="1" dirty="0"/>
              <a:t>Abbastanza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850892C-0B75-46A1-9565-06CA4FD89614}"/>
              </a:ext>
            </a:extLst>
          </p:cNvPr>
          <p:cNvSpPr txBox="1"/>
          <p:nvPr/>
        </p:nvSpPr>
        <p:spPr>
          <a:xfrm>
            <a:off x="10783418" y="5937068"/>
            <a:ext cx="832985" cy="400110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>
            <a:defPPr>
              <a:defRPr lang="it-IT"/>
            </a:defPPr>
            <a:lvl1pPr algn="ctr"/>
          </a:lstStyle>
          <a:p>
            <a:r>
              <a:rPr lang="it-IT" sz="2000" b="1" dirty="0"/>
              <a:t>Molto</a:t>
            </a: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44FFC100-10F0-4521-B0B0-A5C2AC67C695}"/>
              </a:ext>
            </a:extLst>
          </p:cNvPr>
          <p:cNvSpPr/>
          <p:nvPr/>
        </p:nvSpPr>
        <p:spPr>
          <a:xfrm>
            <a:off x="151354" y="4688109"/>
            <a:ext cx="1980000" cy="1980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17AE967C-2309-4D3B-B794-D7C6B8AB4D62}"/>
              </a:ext>
            </a:extLst>
          </p:cNvPr>
          <p:cNvSpPr/>
          <p:nvPr/>
        </p:nvSpPr>
        <p:spPr>
          <a:xfrm>
            <a:off x="2720906" y="4688109"/>
            <a:ext cx="1980000" cy="1980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6BF44E49-6811-443E-AF62-B88A0F32C86D}"/>
              </a:ext>
            </a:extLst>
          </p:cNvPr>
          <p:cNvSpPr/>
          <p:nvPr/>
        </p:nvSpPr>
        <p:spPr>
          <a:xfrm>
            <a:off x="5290458" y="4688109"/>
            <a:ext cx="1980000" cy="1980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D2461369-B5A5-4AD2-AEF0-6E27F0DC8CB9}"/>
              </a:ext>
            </a:extLst>
          </p:cNvPr>
          <p:cNvSpPr/>
          <p:nvPr/>
        </p:nvSpPr>
        <p:spPr>
          <a:xfrm>
            <a:off x="7860010" y="4688109"/>
            <a:ext cx="1980000" cy="1980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E632210E-3889-430B-AE77-0828BDA58FF8}"/>
              </a:ext>
            </a:extLst>
          </p:cNvPr>
          <p:cNvSpPr/>
          <p:nvPr/>
        </p:nvSpPr>
        <p:spPr>
          <a:xfrm>
            <a:off x="10205750" y="4688109"/>
            <a:ext cx="1980000" cy="19800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8EE24497-AA52-4E2C-89E1-8BB449D37949}"/>
              </a:ext>
            </a:extLst>
          </p:cNvPr>
          <p:cNvSpPr txBox="1"/>
          <p:nvPr/>
        </p:nvSpPr>
        <p:spPr>
          <a:xfrm>
            <a:off x="834218" y="4822123"/>
            <a:ext cx="614272" cy="1107996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>
            <a:defPPr>
              <a:defRPr lang="it-IT"/>
            </a:defPPr>
            <a:lvl1pPr algn="ctr"/>
          </a:lstStyle>
          <a:p>
            <a:r>
              <a:rPr lang="it-IT" sz="6600" b="1" dirty="0"/>
              <a:t>1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C2A2104B-7FB6-42E3-9F62-8BF166C7CAEE}"/>
              </a:ext>
            </a:extLst>
          </p:cNvPr>
          <p:cNvSpPr txBox="1"/>
          <p:nvPr/>
        </p:nvSpPr>
        <p:spPr>
          <a:xfrm>
            <a:off x="3403769" y="4822123"/>
            <a:ext cx="614272" cy="1107996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>
            <a:defPPr>
              <a:defRPr lang="it-IT"/>
            </a:defPPr>
            <a:lvl1pPr algn="ctr"/>
          </a:lstStyle>
          <a:p>
            <a:r>
              <a:rPr lang="it-IT" sz="6600" b="1" dirty="0"/>
              <a:t>2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D14B52A1-BFAA-4AD7-AA0A-CE99E1924069}"/>
              </a:ext>
            </a:extLst>
          </p:cNvPr>
          <p:cNvSpPr txBox="1"/>
          <p:nvPr/>
        </p:nvSpPr>
        <p:spPr>
          <a:xfrm>
            <a:off x="5944293" y="4822123"/>
            <a:ext cx="614272" cy="1107996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>
            <a:defPPr>
              <a:defRPr lang="it-IT"/>
            </a:defPPr>
            <a:lvl1pPr algn="ctr"/>
          </a:lstStyle>
          <a:p>
            <a:r>
              <a:rPr lang="it-IT" sz="6600" b="1" dirty="0"/>
              <a:t>3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E4E15A85-81AF-47AC-8278-089BA523D2D4}"/>
              </a:ext>
            </a:extLst>
          </p:cNvPr>
          <p:cNvSpPr txBox="1"/>
          <p:nvPr/>
        </p:nvSpPr>
        <p:spPr>
          <a:xfrm>
            <a:off x="8542874" y="4822123"/>
            <a:ext cx="614272" cy="1107996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>
            <a:defPPr>
              <a:defRPr lang="it-IT"/>
            </a:defPPr>
            <a:lvl1pPr algn="ctr"/>
          </a:lstStyle>
          <a:p>
            <a:r>
              <a:rPr lang="it-IT" sz="6600" b="1" dirty="0"/>
              <a:t>4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F09B39BC-D20C-4D1F-9B9D-631B8A02A304}"/>
              </a:ext>
            </a:extLst>
          </p:cNvPr>
          <p:cNvSpPr txBox="1"/>
          <p:nvPr/>
        </p:nvSpPr>
        <p:spPr>
          <a:xfrm>
            <a:off x="10981301" y="4822123"/>
            <a:ext cx="428897" cy="110799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/>
          </a:lstStyle>
          <a:p>
            <a:r>
              <a:rPr lang="it-IT" sz="6600" b="1" dirty="0"/>
              <a:t>5</a:t>
            </a:r>
          </a:p>
        </p:txBody>
      </p:sp>
      <p:pic>
        <p:nvPicPr>
          <p:cNvPr id="36" name="Immagine 35">
            <a:extLst>
              <a:ext uri="{FF2B5EF4-FFF2-40B4-BE49-F238E27FC236}">
                <a16:creationId xmlns:a16="http://schemas.microsoft.com/office/drawing/2014/main" id="{86942BA9-B564-4E7E-8293-BA5CED8A0E41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8254" y="2408465"/>
            <a:ext cx="1800000" cy="1800000"/>
          </a:xfrm>
          <a:prstGeom prst="rect">
            <a:avLst/>
          </a:prstGeom>
        </p:spPr>
      </p:pic>
      <p:pic>
        <p:nvPicPr>
          <p:cNvPr id="37" name="Immagine 36">
            <a:extLst>
              <a:ext uri="{FF2B5EF4-FFF2-40B4-BE49-F238E27FC236}">
                <a16:creationId xmlns:a16="http://schemas.microsoft.com/office/drawing/2014/main" id="{523D8D9A-126D-452D-956A-C00D52F0FED5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602471" y="2408465"/>
            <a:ext cx="1800000" cy="1800000"/>
          </a:xfrm>
          <a:prstGeom prst="rect">
            <a:avLst/>
          </a:prstGeom>
        </p:spPr>
      </p:pic>
      <p:pic>
        <p:nvPicPr>
          <p:cNvPr id="38" name="Immagine 37">
            <a:extLst>
              <a:ext uri="{FF2B5EF4-FFF2-40B4-BE49-F238E27FC236}">
                <a16:creationId xmlns:a16="http://schemas.microsoft.com/office/drawing/2014/main" id="{500815EA-B282-4365-AFFD-CFDD934BC411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5190483" y="2408465"/>
            <a:ext cx="1800000" cy="1800000"/>
          </a:xfrm>
          <a:prstGeom prst="rect">
            <a:avLst/>
          </a:prstGeom>
        </p:spPr>
      </p:pic>
      <p:pic>
        <p:nvPicPr>
          <p:cNvPr id="39" name="Immagine 38">
            <a:extLst>
              <a:ext uri="{FF2B5EF4-FFF2-40B4-BE49-F238E27FC236}">
                <a16:creationId xmlns:a16="http://schemas.microsoft.com/office/drawing/2014/main" id="{39994A48-BFE4-458F-8476-60B16B16886D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7801355" y="2408465"/>
            <a:ext cx="1800000" cy="1800000"/>
          </a:xfrm>
          <a:prstGeom prst="rect">
            <a:avLst/>
          </a:prstGeom>
        </p:spPr>
      </p:pic>
      <p:pic>
        <p:nvPicPr>
          <p:cNvPr id="46" name="Immagine 45">
            <a:extLst>
              <a:ext uri="{FF2B5EF4-FFF2-40B4-BE49-F238E27FC236}">
                <a16:creationId xmlns:a16="http://schemas.microsoft.com/office/drawing/2014/main" id="{A12528CF-F96D-4E95-8BB1-E8680BCB6DA5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10174070" y="2392680"/>
            <a:ext cx="1800000" cy="1800000"/>
          </a:xfrm>
          <a:prstGeom prst="rect">
            <a:avLst/>
          </a:prstGeom>
        </p:spPr>
      </p:pic>
      <p:pic>
        <p:nvPicPr>
          <p:cNvPr id="48" name="Immagine 47">
            <a:extLst>
              <a:ext uri="{FF2B5EF4-FFF2-40B4-BE49-F238E27FC236}">
                <a16:creationId xmlns:a16="http://schemas.microsoft.com/office/drawing/2014/main" id="{15A77DDE-F5C1-47CA-BA41-698F00970311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77371" y="352858"/>
            <a:ext cx="720000" cy="720000"/>
          </a:xfrm>
          <a:prstGeom prst="rect">
            <a:avLst/>
          </a:prstGeom>
        </p:spPr>
      </p:pic>
      <p:pic>
        <p:nvPicPr>
          <p:cNvPr id="49" name="Immagine 48">
            <a:extLst>
              <a:ext uri="{FF2B5EF4-FFF2-40B4-BE49-F238E27FC236}">
                <a16:creationId xmlns:a16="http://schemas.microsoft.com/office/drawing/2014/main" id="{18DEE126-1391-46B9-850E-1C88521D24E7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583728" y="352858"/>
            <a:ext cx="720000" cy="720000"/>
          </a:xfrm>
          <a:prstGeom prst="rect">
            <a:avLst/>
          </a:prstGeom>
        </p:spPr>
      </p:pic>
      <p:pic>
        <p:nvPicPr>
          <p:cNvPr id="50" name="Immagine 49">
            <a:extLst>
              <a:ext uri="{FF2B5EF4-FFF2-40B4-BE49-F238E27FC236}">
                <a16:creationId xmlns:a16="http://schemas.microsoft.com/office/drawing/2014/main" id="{6D854CF7-EA85-4BC3-9876-72BAB75DCCE9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5171740" y="352858"/>
            <a:ext cx="720000" cy="720000"/>
          </a:xfrm>
          <a:prstGeom prst="rect">
            <a:avLst/>
          </a:prstGeom>
        </p:spPr>
      </p:pic>
      <p:pic>
        <p:nvPicPr>
          <p:cNvPr id="51" name="Immagine 50">
            <a:extLst>
              <a:ext uri="{FF2B5EF4-FFF2-40B4-BE49-F238E27FC236}">
                <a16:creationId xmlns:a16="http://schemas.microsoft.com/office/drawing/2014/main" id="{6599244B-F151-4C10-8696-46BD0C553DD7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7782612" y="352858"/>
            <a:ext cx="720000" cy="720000"/>
          </a:xfrm>
          <a:prstGeom prst="rect">
            <a:avLst/>
          </a:prstGeom>
        </p:spPr>
      </p:pic>
      <p:pic>
        <p:nvPicPr>
          <p:cNvPr id="52" name="Immagine 51">
            <a:extLst>
              <a:ext uri="{FF2B5EF4-FFF2-40B4-BE49-F238E27FC236}">
                <a16:creationId xmlns:a16="http://schemas.microsoft.com/office/drawing/2014/main" id="{31941F0D-D766-4A08-9BBB-29A23039F912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10155327" y="337073"/>
            <a:ext cx="720000" cy="720000"/>
          </a:xfrm>
          <a:prstGeom prst="rect">
            <a:avLst/>
          </a:prstGeom>
        </p:spPr>
      </p:pic>
      <p:pic>
        <p:nvPicPr>
          <p:cNvPr id="53" name="Immagine 52">
            <a:extLst>
              <a:ext uri="{FF2B5EF4-FFF2-40B4-BE49-F238E27FC236}">
                <a16:creationId xmlns:a16="http://schemas.microsoft.com/office/drawing/2014/main" id="{492BEB5D-5376-45A7-B0BB-2882C40D6B3A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42367" y="1330736"/>
            <a:ext cx="1080000" cy="1080000"/>
          </a:xfrm>
          <a:prstGeom prst="rect">
            <a:avLst/>
          </a:prstGeom>
        </p:spPr>
      </p:pic>
      <p:pic>
        <p:nvPicPr>
          <p:cNvPr id="54" name="Immagine 53">
            <a:extLst>
              <a:ext uri="{FF2B5EF4-FFF2-40B4-BE49-F238E27FC236}">
                <a16:creationId xmlns:a16="http://schemas.microsoft.com/office/drawing/2014/main" id="{CC00B47E-792E-4573-ADB4-D182E0D1A02C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666584" y="1330736"/>
            <a:ext cx="1080000" cy="1080000"/>
          </a:xfrm>
          <a:prstGeom prst="rect">
            <a:avLst/>
          </a:prstGeom>
        </p:spPr>
      </p:pic>
      <p:pic>
        <p:nvPicPr>
          <p:cNvPr id="55" name="Immagine 54">
            <a:extLst>
              <a:ext uri="{FF2B5EF4-FFF2-40B4-BE49-F238E27FC236}">
                <a16:creationId xmlns:a16="http://schemas.microsoft.com/office/drawing/2014/main" id="{A1EF362D-630C-466F-A8B4-5B0E5DBD1811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5254596" y="1330736"/>
            <a:ext cx="1080000" cy="1080000"/>
          </a:xfrm>
          <a:prstGeom prst="rect">
            <a:avLst/>
          </a:prstGeom>
        </p:spPr>
      </p:pic>
      <p:pic>
        <p:nvPicPr>
          <p:cNvPr id="56" name="Immagine 55">
            <a:extLst>
              <a:ext uri="{FF2B5EF4-FFF2-40B4-BE49-F238E27FC236}">
                <a16:creationId xmlns:a16="http://schemas.microsoft.com/office/drawing/2014/main" id="{59CD6E00-1681-49D7-8E82-605E632ACB6F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7865468" y="1330736"/>
            <a:ext cx="1080000" cy="1080000"/>
          </a:xfrm>
          <a:prstGeom prst="rect">
            <a:avLst/>
          </a:prstGeom>
        </p:spPr>
      </p:pic>
      <p:pic>
        <p:nvPicPr>
          <p:cNvPr id="57" name="Immagine 56">
            <a:extLst>
              <a:ext uri="{FF2B5EF4-FFF2-40B4-BE49-F238E27FC236}">
                <a16:creationId xmlns:a16="http://schemas.microsoft.com/office/drawing/2014/main" id="{EBCB6146-C36A-4C2E-88B6-9AE28C21EF36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10238183" y="1314951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528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B3F094-73DC-4E18-83B4-D78F6237B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D89CBA4A-9F00-4080-9102-9330CF66C8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6732276" y="1387670"/>
            <a:ext cx="22636033" cy="3138329"/>
          </a:xfrm>
        </p:spPr>
      </p:pic>
    </p:spTree>
    <p:extLst>
      <p:ext uri="{BB962C8B-B14F-4D97-AF65-F5344CB8AC3E}">
        <p14:creationId xmlns:p14="http://schemas.microsoft.com/office/powerpoint/2010/main" val="11714876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39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Marta Bona</dc:creator>
  <cp:lastModifiedBy>Marta Bona</cp:lastModifiedBy>
  <cp:revision>6</cp:revision>
  <dcterms:created xsi:type="dcterms:W3CDTF">2022-03-03T17:12:21Z</dcterms:created>
  <dcterms:modified xsi:type="dcterms:W3CDTF">2022-03-04T20:48:24Z</dcterms:modified>
</cp:coreProperties>
</file>